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85" r:id="rId17"/>
    <p:sldId id="286" r:id="rId18"/>
    <p:sldId id="287" r:id="rId19"/>
    <p:sldId id="262" r:id="rId20"/>
    <p:sldId id="280" r:id="rId21"/>
    <p:sldId id="281" r:id="rId22"/>
    <p:sldId id="282" r:id="rId23"/>
    <p:sldId id="283" r:id="rId24"/>
    <p:sldId id="284" r:id="rId25"/>
    <p:sldId id="288" r:id="rId26"/>
    <p:sldId id="261" r:id="rId27"/>
    <p:sldId id="289" r:id="rId28"/>
    <p:sldId id="290" r:id="rId29"/>
    <p:sldId id="291" r:id="rId30"/>
    <p:sldId id="292" r:id="rId31"/>
    <p:sldId id="293" r:id="rId32"/>
    <p:sldId id="294" r:id="rId33"/>
    <p:sldId id="29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584" autoAdjust="0"/>
    <p:restoredTop sz="92900" autoAdjust="0"/>
  </p:normalViewPr>
  <p:slideViewPr>
    <p:cSldViewPr snapToGrid="0" snapToObjects="1">
      <p:cViewPr varScale="1">
        <p:scale>
          <a:sx n="113" d="100"/>
          <a:sy n="113" d="100"/>
        </p:scale>
        <p:origin x="-96" y="-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306668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Parker </a:t>
            </a:r>
            <a:r>
              <a:rPr lang="en-US" dirty="0" err="1" smtClean="0"/>
              <a:t>Hegstrom</a:t>
            </a:r>
            <a:endParaRPr lang="en-US" dirty="0" smtClean="0"/>
          </a:p>
          <a:p>
            <a:r>
              <a:rPr lang="en-US" dirty="0" smtClean="0"/>
              <a:t>Robbie Daitzman</a:t>
            </a:r>
          </a:p>
          <a:p>
            <a:r>
              <a:rPr lang="en-US" dirty="0" smtClean="0"/>
              <a:t>Karol </a:t>
            </a:r>
            <a:r>
              <a:rPr lang="en-US" dirty="0" err="1" smtClean="0"/>
              <a:t>Cholody</a:t>
            </a:r>
            <a:endParaRPr lang="en-US" dirty="0" smtClean="0"/>
          </a:p>
          <a:p>
            <a:r>
              <a:rPr lang="en-US" dirty="0" smtClean="0"/>
              <a:t>Tomasz </a:t>
            </a:r>
            <a:r>
              <a:rPr lang="en-US" dirty="0" err="1" smtClean="0"/>
              <a:t>Garyga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496"/>
            <a:ext cx="822960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Picture 3" descr="2013-12-11 23-4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66559" y="1134339"/>
            <a:ext cx="4720241" cy="5327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78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Movie</a:t>
            </a:r>
            <a:endParaRPr lang="en-US" dirty="0"/>
          </a:p>
        </p:txBody>
      </p:sp>
      <p:pic>
        <p:nvPicPr>
          <p:cNvPr id="5" name="Picture 4" descr="2013-12-11 23-50-3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57146" y="1037809"/>
            <a:ext cx="5029510" cy="551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Cinema</a:t>
            </a:r>
            <a:endParaRPr lang="en-US" dirty="0"/>
          </a:p>
        </p:txBody>
      </p:sp>
      <p:pic>
        <p:nvPicPr>
          <p:cNvPr id="5" name="Picture 4" descr="2013-12-11 23-57-55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436926" y="948516"/>
            <a:ext cx="5249874" cy="5320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buy tickets to the cinema</a:t>
            </a:r>
          </a:p>
          <a:p>
            <a:r>
              <a:rPr lang="en-US" dirty="0" smtClean="0"/>
              <a:t>Read and post comments and reviews about films</a:t>
            </a:r>
          </a:p>
          <a:p>
            <a:r>
              <a:rPr lang="en-US" dirty="0" smtClean="0"/>
              <a:t>Look up movies at a certain cinema and vice versa</a:t>
            </a:r>
          </a:p>
          <a:p>
            <a:r>
              <a:rPr lang="en-US" dirty="0" smtClean="0"/>
              <a:t>Look up info on movies </a:t>
            </a:r>
          </a:p>
          <a:p>
            <a:pPr lvl="1"/>
            <a:r>
              <a:rPr lang="en-US" dirty="0" smtClean="0"/>
              <a:t>Cinemas, director, plot, cast, photos, and trailers</a:t>
            </a:r>
          </a:p>
          <a:p>
            <a:r>
              <a:rPr lang="en-US" dirty="0" smtClean="0"/>
              <a:t>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 ho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1" y="0"/>
            <a:ext cx="758117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ing proc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3" y="0"/>
            <a:ext cx="665765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Nielsen’s Design Heuristics</a:t>
            </a:r>
          </a:p>
          <a:p>
            <a:r>
              <a:rPr lang="en-US" dirty="0" smtClean="0"/>
              <a:t>Consistent design format across pages</a:t>
            </a:r>
          </a:p>
          <a:p>
            <a:r>
              <a:rPr lang="en-US" dirty="0" smtClean="0"/>
              <a:t>Available “help” option</a:t>
            </a:r>
          </a:p>
          <a:p>
            <a:r>
              <a:rPr lang="en-US" dirty="0" smtClean="0"/>
              <a:t>The following slides highlight </a:t>
            </a:r>
            <a:r>
              <a:rPr lang="en-US" b="1" dirty="0" smtClean="0"/>
              <a:t>some</a:t>
            </a:r>
            <a:r>
              <a:rPr lang="en-US" dirty="0" smtClean="0"/>
              <a:t> of our techniques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 Patterns</a:t>
            </a:r>
          </a:p>
          <a:p>
            <a:pPr lvl="1"/>
            <a:r>
              <a:rPr lang="en-US" dirty="0" smtClean="0"/>
              <a:t>Multiple ways to navigate to buy a ticket (B1)</a:t>
            </a:r>
          </a:p>
          <a:p>
            <a:pPr lvl="1"/>
            <a:r>
              <a:rPr lang="en-US" dirty="0" smtClean="0"/>
              <a:t>Multiple ways to find a movie time</a:t>
            </a:r>
          </a:p>
          <a:p>
            <a:pPr lvl="1"/>
            <a:r>
              <a:rPr lang="en-US" dirty="0" smtClean="0"/>
              <a:t>Hierarchical and task-based organization (B3 and B4)</a:t>
            </a:r>
          </a:p>
          <a:p>
            <a:pPr lvl="1"/>
            <a:r>
              <a:rPr lang="en-US" dirty="0" smtClean="0"/>
              <a:t>Category pages (genre, director, etc) (B8)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 Patterns</a:t>
            </a:r>
          </a:p>
          <a:p>
            <a:pPr lvl="1"/>
            <a:r>
              <a:rPr lang="en-US" dirty="0" smtClean="0"/>
              <a:t>Consistent page templates (D1)</a:t>
            </a:r>
          </a:p>
          <a:p>
            <a:pPr lvl="1"/>
            <a:r>
              <a:rPr lang="en-US" dirty="0" smtClean="0"/>
              <a:t>Personalized content (D4)</a:t>
            </a:r>
          </a:p>
          <a:p>
            <a:pPr lvl="2"/>
            <a:r>
              <a:rPr lang="en-US" dirty="0" smtClean="0"/>
              <a:t>Ability to create your own profile</a:t>
            </a:r>
          </a:p>
          <a:p>
            <a:pPr lvl="1"/>
            <a:r>
              <a:rPr lang="en-US" dirty="0" smtClean="0"/>
              <a:t>Message boards (D5)</a:t>
            </a:r>
          </a:p>
          <a:p>
            <a:pPr lvl="2"/>
            <a:r>
              <a:rPr lang="en-US" dirty="0" smtClean="0"/>
              <a:t>Comments and reviews</a:t>
            </a:r>
          </a:p>
          <a:p>
            <a:pPr lvl="1"/>
            <a:r>
              <a:rPr lang="en-US" dirty="0" smtClean="0"/>
              <a:t>Inverted-Pyramid style (D7)</a:t>
            </a:r>
          </a:p>
          <a:p>
            <a:pPr lvl="1"/>
            <a:r>
              <a:rPr lang="en-US" dirty="0" smtClean="0"/>
              <a:t>Style Sheets (D11)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 Patterns</a:t>
            </a:r>
          </a:p>
          <a:p>
            <a:pPr lvl="1"/>
            <a:r>
              <a:rPr lang="en-US" dirty="0" smtClean="0"/>
              <a:t>Site Branding (E1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Logo in top left corner</a:t>
            </a:r>
          </a:p>
          <a:p>
            <a:pPr lvl="2"/>
            <a:r>
              <a:rPr lang="en-US" dirty="0" smtClean="0"/>
              <a:t>Consistent style</a:t>
            </a:r>
          </a:p>
          <a:p>
            <a:pPr lvl="1"/>
            <a:r>
              <a:rPr lang="en-US" dirty="0" smtClean="0"/>
              <a:t>About Us</a:t>
            </a:r>
            <a:r>
              <a:rPr lang="en-US" dirty="0" smtClean="0"/>
              <a:t> Page (</a:t>
            </a:r>
            <a:r>
              <a:rPr lang="en-US" dirty="0" smtClean="0"/>
              <a:t>E5)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 Patterns</a:t>
            </a:r>
          </a:p>
          <a:p>
            <a:pPr lvl="1"/>
            <a:r>
              <a:rPr lang="en-US" dirty="0" smtClean="0"/>
              <a:t>Sign-in/New Account (H2)</a:t>
            </a:r>
          </a:p>
          <a:p>
            <a:pPr lvl="1"/>
            <a:r>
              <a:rPr lang="en-US" dirty="0" smtClean="0"/>
              <a:t>Guest account (H3)</a:t>
            </a:r>
          </a:p>
          <a:p>
            <a:pPr lvl="2"/>
            <a:r>
              <a:rPr lang="en-US" dirty="0" smtClean="0"/>
              <a:t>Able to purchase without creating account</a:t>
            </a:r>
          </a:p>
          <a:p>
            <a:pPr lvl="1"/>
            <a:r>
              <a:rPr lang="en-US" dirty="0" smtClean="0"/>
              <a:t>Clear, concise </a:t>
            </a:r>
            <a:r>
              <a:rPr lang="en-US" dirty="0" smtClean="0"/>
              <a:t>forms (H10)</a:t>
            </a:r>
          </a:p>
          <a:p>
            <a:pPr lvl="1"/>
            <a:r>
              <a:rPr lang="en-US" dirty="0" smtClean="0"/>
              <a:t>Progress Bar (H13)</a:t>
            </a:r>
          </a:p>
          <a:p>
            <a:pPr lvl="2"/>
            <a:r>
              <a:rPr lang="en-US" dirty="0" smtClean="0"/>
              <a:t>Checkout pages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 Patterns</a:t>
            </a:r>
          </a:p>
          <a:p>
            <a:pPr lvl="1"/>
            <a:r>
              <a:rPr lang="en-US" dirty="0" smtClean="0"/>
              <a:t>Unified browsing hierarchy (K1)</a:t>
            </a:r>
          </a:p>
          <a:p>
            <a:pPr lvl="1"/>
            <a:r>
              <a:rPr lang="en-US" dirty="0" smtClean="0"/>
              <a:t>High-visibility buttons (K5)</a:t>
            </a:r>
          </a:p>
          <a:p>
            <a:pPr lvl="1"/>
            <a:r>
              <a:rPr lang="en-US" dirty="0" smtClean="0"/>
              <a:t>Embedded and obvious links (K7 and K10)</a:t>
            </a:r>
          </a:p>
          <a:p>
            <a:pPr lvl="1"/>
            <a:r>
              <a:rPr lang="en-US" dirty="0" smtClean="0"/>
              <a:t>Familiar, easy language (K11)</a:t>
            </a:r>
          </a:p>
          <a:p>
            <a:pPr lvl="1"/>
            <a:r>
              <a:rPr lang="en-US" dirty="0" smtClean="0"/>
              <a:t>Prevent errors, meaningful feedback (K12 and K13)</a:t>
            </a:r>
          </a:p>
          <a:p>
            <a:pPr lvl="3"/>
            <a:r>
              <a:rPr lang="en-US" dirty="0" smtClean="0"/>
              <a:t>On the form to buy tickets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of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pages are connected, but no data is actually saved</a:t>
            </a:r>
          </a:p>
          <a:p>
            <a:pPr lvl="1"/>
            <a:r>
              <a:rPr lang="en-US" dirty="0" smtClean="0"/>
              <a:t>Use of a database would aid this</a:t>
            </a:r>
          </a:p>
          <a:p>
            <a:r>
              <a:rPr lang="en-US" dirty="0" smtClean="0"/>
              <a:t>Created one movie page and one theater page</a:t>
            </a:r>
          </a:p>
          <a:p>
            <a:pPr lvl="1"/>
            <a:r>
              <a:rPr lang="en-US" dirty="0" smtClean="0"/>
              <a:t>Only to demonstrate the technique and 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423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550</TotalTime>
  <Words>842</Words>
  <Application>Microsoft Macintosh PowerPoint</Application>
  <PresentationFormat>On-screen Show (4:3)</PresentationFormat>
  <Paragraphs>126</Paragraphs>
  <Slides>33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Home Page</vt:lpstr>
      <vt:lpstr>Page for  a Movie</vt:lpstr>
      <vt:lpstr>Page for  a Cinema</vt:lpstr>
      <vt:lpstr>Screenshots of Our Interface</vt:lpstr>
      <vt:lpstr>Slide 20</vt:lpstr>
      <vt:lpstr>Slide 21</vt:lpstr>
      <vt:lpstr>Slide 22</vt:lpstr>
      <vt:lpstr>Slide 23</vt:lpstr>
      <vt:lpstr>Slide 24</vt:lpstr>
      <vt:lpstr>Slide 25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Explanation of Source Code</vt:lpstr>
      <vt:lpstr>Thank you!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21</cp:revision>
  <dcterms:created xsi:type="dcterms:W3CDTF">2013-12-12T10:02:01Z</dcterms:created>
  <dcterms:modified xsi:type="dcterms:W3CDTF">2013-12-12T10:33:04Z</dcterms:modified>
</cp:coreProperties>
</file>